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31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79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ACC84-CB65-4746-8B53-AFA275DF6E89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CA1B-CF49-4D6B-AC3E-2F401CBB77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1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7CA1B-CF49-4D6B-AC3E-2F401CBB77E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1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0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17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16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1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5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73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23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19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3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97108-E59F-4922-9095-9FAA9F80229D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14D56-4CCC-4245-AF83-5BC48C718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6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1E9D0-C2B6-431F-8C99-C9CF2B3948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214E14-779C-4437-ACFC-721DCE642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FAE393-B359-4CE1-9A21-DDA05A92FA2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0E4D90-D679-4BF7-9CBA-C337610BAEA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2072"/>
            <a:ext cx="9143999" cy="204818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Congress of </a:t>
            </a:r>
            <a:r>
              <a:rPr lang="en-US" altLang="ja-JP" sz="4800" b="1" dirty="0" err="1">
                <a:solidFill>
                  <a:schemeClr val="bg1"/>
                </a:solidFill>
                <a:latin typeface="Arial" panose="020B0604020202020204" pitchFamily="34" charset="0"/>
              </a:rPr>
              <a:t>Interasma</a:t>
            </a: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Japan / North Asia</a:t>
            </a:r>
            <a:r>
              <a:rPr lang="ja-JP" alt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ja-JP" alt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</a:b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</a:rPr>
              <a:t>COI Disclosure</a:t>
            </a:r>
            <a:r>
              <a:rPr lang="ja-JP" altLang="en-US" sz="2700" b="1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50DC64-E0C7-4BA5-8F8F-B35A57E26C6B}"/>
              </a:ext>
            </a:extLst>
          </p:cNvPr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>
                <a:solidFill>
                  <a:schemeClr val="bg1"/>
                </a:solidFill>
              </a:rPr>
              <a:t>When there is no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>
                <a:solidFill>
                  <a:schemeClr val="bg1"/>
                </a:solidFill>
              </a:rPr>
              <a:t> </a:t>
            </a:r>
            <a:r>
              <a:rPr lang="en-US" altLang="ja-JP" sz="2400" b="1" u="sng" dirty="0">
                <a:solidFill>
                  <a:schemeClr val="bg1"/>
                </a:solidFill>
              </a:rPr>
              <a:t>(within the previous 1</a:t>
            </a:r>
            <a:r>
              <a:rPr lang="ja-JP" altLang="en-US" sz="2400" b="1" u="sng" dirty="0">
                <a:solidFill>
                  <a:schemeClr val="bg1"/>
                </a:solidFill>
              </a:rPr>
              <a:t> </a:t>
            </a:r>
            <a:r>
              <a:rPr lang="en-US" altLang="ja-JP" sz="2400" b="1" u="sng" dirty="0">
                <a:solidFill>
                  <a:schemeClr val="bg1"/>
                </a:solidFill>
              </a:rPr>
              <a:t>years)</a:t>
            </a:r>
            <a:endParaRPr lang="en-US" altLang="ja-JP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6652583-A2BE-4324-B106-F5A59682C05D}"/>
              </a:ext>
            </a:extLst>
          </p:cNvPr>
          <p:cNvSpPr txBox="1">
            <a:spLocks noChangeArrowheads="1"/>
          </p:cNvSpPr>
          <p:nvPr/>
        </p:nvSpPr>
        <p:spPr>
          <a:xfrm>
            <a:off x="47354" y="3363203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(3)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collaborative researches)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(7) </a:t>
            </a:r>
            <a:r>
              <a:rPr lang="ja-JP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2" name="正方形/長方形 5">
            <a:extLst>
              <a:ext uri="{FF2B5EF4-FFF2-40B4-BE49-F238E27FC236}">
                <a16:creationId xmlns:a16="http://schemas.microsoft.com/office/drawing/2014/main" id="{AA8A19B9-409E-45D1-AA1C-73A76E55E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1997" y="3590966"/>
            <a:ext cx="2808516" cy="141210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AA26B4-60DD-4A4B-B978-A270F8F36950}"/>
              </a:ext>
            </a:extLst>
          </p:cNvPr>
          <p:cNvSpPr txBox="1"/>
          <p:nvPr/>
        </p:nvSpPr>
        <p:spPr>
          <a:xfrm>
            <a:off x="6181997" y="3602038"/>
            <a:ext cx="2808516" cy="1412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412418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211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コンベンションフィールド株式会社</dc:creator>
  <cp:lastModifiedBy>本間 光</cp:lastModifiedBy>
  <cp:revision>2</cp:revision>
  <cp:lastPrinted>2020-11-15T13:02:23Z</cp:lastPrinted>
  <dcterms:created xsi:type="dcterms:W3CDTF">2020-11-15T12:59:05Z</dcterms:created>
  <dcterms:modified xsi:type="dcterms:W3CDTF">2020-12-09T00:01:54Z</dcterms:modified>
</cp:coreProperties>
</file>